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1" r:id="rId2"/>
    <p:sldId id="262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68803" autoAdjust="0"/>
  </p:normalViewPr>
  <p:slideViewPr>
    <p:cSldViewPr snapToGrid="0">
      <p:cViewPr varScale="1">
        <p:scale>
          <a:sx n="43" d="100"/>
          <a:sy n="43" d="100"/>
        </p:scale>
        <p:origin x="157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p4>
</file>

<file path=ppt/media/media4.m4a>
</file>

<file path=ppt/media/media5.mp4>
</file>

<file path=ppt/media/media6.m4a>
</file>

<file path=ppt/media/media7.mp4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86B8B9-6397-4CB0-A343-1998B826F6BD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B1EC7-C310-45DE-8EC7-7259FA896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201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B1EC7-C310-45DE-8EC7-7259FA896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740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בפרויקט כתבנו ספריית </a:t>
            </a:r>
            <a:r>
              <a:rPr lang="he-IL" dirty="0" err="1"/>
              <a:t>פייתון</a:t>
            </a:r>
            <a:r>
              <a:rPr lang="he-IL" dirty="0"/>
              <a:t> שמטיסה נחיל רחפנים במסלול סגור שנקבע מראש. הקוד מקבל ציור של המסלול הרצוי כמו בדוגמאות מימין, ומפרק אותו למספר המקטעים שנבחר. בנוסף הקוד מקבל את הגודל הרצוי של המסלול </a:t>
            </a:r>
            <a:r>
              <a:rPr lang="he-IL" dirty="0" err="1"/>
              <a:t>בסנטימרים</a:t>
            </a:r>
            <a:r>
              <a:rPr lang="he-IL" dirty="0"/>
              <a:t> ומתאים את הנקודות לסקאלה הרצויה. הרחפנים לא מסוגלים לקבל פקודה על תנועה של פחות מ20 סנטימטר – מה שמגביל את רמת הרזולוציה האפשרית של המסלול.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B1EC7-C310-45DE-8EC7-7259FA896D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12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במהלך התנועה הרחפנים מצלמים את הקיר שמולם, מזהים את הריבוע הירוק וכך יכולים לחשב את המיקום העצמי שלהם במרחב ולתקן את התנועה בהתאם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B1EC7-C310-45DE-8EC7-7259FA896D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85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במקביל, תנועת הרחפנים מוצגת בסימולציה במערכת הוי </a:t>
            </a:r>
            <a:r>
              <a:rPr lang="he-IL" dirty="0" err="1"/>
              <a:t>פייתון</a:t>
            </a:r>
            <a:r>
              <a:rPr lang="he-IL" dirty="0"/>
              <a:t>. הנקודות האדומות מייצגות את הנקודות במסלול. ניתן לראות שכאשר ישנה חריגה מהנקודה אליה </a:t>
            </a:r>
            <a:r>
              <a:rPr lang="he-IL" dirty="0" err="1"/>
              <a:t>הרחפן</a:t>
            </a:r>
            <a:r>
              <a:rPr lang="he-IL" dirty="0"/>
              <a:t> היה אמור להגיע, הטעות מתוקנת במהלך התנועה הבאה. בנוסף מימין רואים את מיקום הרחפנים מתעדכן בבסיס הנתונים של הפייר </a:t>
            </a:r>
            <a:r>
              <a:rPr lang="he-IL" dirty="0" err="1"/>
              <a:t>בייס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B1EC7-C310-45DE-8EC7-7259FA896D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76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קוד שביננו במערכת </a:t>
            </a:r>
            <a:r>
              <a:rPr lang="he-IL" dirty="0" err="1"/>
              <a:t>הרובופון</a:t>
            </a:r>
            <a:r>
              <a:rPr lang="he-IL" dirty="0"/>
              <a:t> קורא את הנתונים של מיקומי הרחפנים מבסיס הנתונים ומעדכן את מיקום הרחפנים באפליקציית </a:t>
            </a:r>
            <a:r>
              <a:rPr lang="he-IL" dirty="0" err="1"/>
              <a:t>הרובופון</a:t>
            </a:r>
            <a:r>
              <a:rPr lang="he-IL" dirty="0"/>
              <a:t> </a:t>
            </a:r>
            <a:r>
              <a:rPr lang="he-IL" dirty="0" err="1"/>
              <a:t>בסמארטפון</a:t>
            </a:r>
            <a:r>
              <a:rPr lang="he-IL" dirty="0"/>
              <a:t> – כפי שניתן לראות משמאל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B1EC7-C310-45DE-8EC7-7259FA896D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285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0DF2A-36F2-66C1-51AD-913BC94161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51422C-68EC-9BF0-C800-E851B6FB78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6F1F6-7D36-6D0B-20DB-0796599D7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5A9FA-58D7-1FBA-65E5-4B5598390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DCFC7-DA19-0F32-446D-69F971056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950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F40E4-7643-BD39-3574-66424ABF9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9F987E-157C-8E53-BA7D-A09122E69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7EE8A-8F59-CD01-907D-C2A476D4B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AD728-38FA-ABDF-28FE-75ECA9EE8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64F55-ACA8-05F3-D43A-D67D31DFD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755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FA4699-C469-C5EA-7CE2-D7A3469B7C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9223E4-22A3-EB9B-CB24-8DD3F2A2A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CCC0B-904F-F8A3-097B-C7F65C312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5B9EB-1AFA-AD8B-6345-73161889F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C35A0-ECE4-82A4-45F1-56FED717F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93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F8A07-0E43-886B-7778-190396A68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38C37-804F-D98A-386A-BB7E390A4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C436-F93F-16B4-D909-525A9EA77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5F54C-DE36-22D9-022A-86CFF761B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A998D-4216-9606-C404-5A2CB38CA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01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AD07A-B426-F5C2-F52B-50A468E07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797D4-245F-19BC-0459-41D929D1F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FFD6B-419F-B15C-7AC6-00E685DA1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DE2BA-B2F6-7577-AF33-C3D0581A0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F6F2B-70FF-1880-801F-DB06E8A4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78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EE18B-56E9-23D4-855B-BB3FF2E65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2BFB2-7297-F829-0960-060923330B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1CBA4-5D1A-27D5-E2D2-B15C06457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CC8D52-B80F-CA87-46FF-1B893833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E9A979-BBCD-2AD0-C88F-F4F9535EC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F0D83-4A9C-966F-774A-F6CBEB6C5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0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0D014-4AAA-50AB-D915-E6C3DAF05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7DF19-3603-A6FE-6124-4B8BF257C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78C0CC-4A1E-DACA-2DDF-3B0D762AD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C445C4-4F07-AC22-8B69-DADE1F818A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2068CE-E71A-CE3E-6343-6DAB836EF7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1383B0-BEDB-2482-B225-122865D22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DE9E83-04E7-316C-3968-C07BBE30E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D575B9-BAF8-8738-BFB0-77C6597B5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2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96413-380C-9E01-8FD4-7B0DB9AF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54FD55-CE17-681A-546F-5E6B6589D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005A1D-82E3-6ECA-ABB8-BF1E0AFE3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8D1005-07CC-9686-D481-7BF1F628B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147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44CE77-89D9-5332-53B7-5BAE213EC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50DBA2-9692-9D0E-AF38-05BDF2F57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CA9C8-FAA8-AE7D-988C-5B57E6663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12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CFBB4-D426-7C10-9DE2-C5119CB13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7CC75-B1E2-1B29-44C3-5F2DB86CE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E278DB-73A4-473A-1804-E6549A9DA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EB236E-B074-DA2A-9C25-AD5A2EBF1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084C9-C17F-706E-10B1-7A261DD32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E411B-B61A-ADBE-6CE0-53C1CEA2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979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5AF08-1647-9575-70A0-7F5D96882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DE548C-232D-95D5-6CC2-D5DE6E8AE4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84DDAF-B4C1-0995-D597-21F5D22FCA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9652E-235C-FCA5-4E71-C382E1F8A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E5B5B8-3AF5-F47D-4ECF-811DECD52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F2B64-0E10-5312-FB74-79765F03F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894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1B6621-AB02-FBD0-CDB3-EC84E0836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010E8-ECD4-DDB5-3777-F4C307E37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C0EEA-CBE5-A760-2FDC-F1184CE385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38AD4-D027-454D-940F-437691ECF1B3}" type="datetimeFigureOut">
              <a:rPr lang="en-US" smtClean="0"/>
              <a:t>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72CBA-D9A1-EEB6-64C0-45DB33189A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D3310-2C1A-2159-8290-2E66E05903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38B93-252E-4924-ADAE-58C6B907B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56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11" Type="http://schemas.openxmlformats.org/officeDocument/2006/relationships/image" Target="../media/image4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4.m4a"/><Relationship Id="rId7" Type="http://schemas.openxmlformats.org/officeDocument/2006/relationships/image" Target="../media/image11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4.m4a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6.m4a"/><Relationship Id="rId7" Type="http://schemas.openxmlformats.org/officeDocument/2006/relationships/image" Target="../media/image13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6.m4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audio" Target="NULL" TargetMode="External"/><Relationship Id="rId7" Type="http://schemas.openxmlformats.org/officeDocument/2006/relationships/image" Target="../media/image14.png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microsoft.com/office/2007/relationships/media" Target="../media/media8.m4a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40F411-4907-76E5-9D96-D9F02B07EF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345029-A11C-404C-8104-F5F8A209E020}"/>
              </a:ext>
            </a:extLst>
          </p:cNvPr>
          <p:cNvSpPr txBox="1"/>
          <p:nvPr/>
        </p:nvSpPr>
        <p:spPr>
          <a:xfrm>
            <a:off x="4034080" y="516886"/>
            <a:ext cx="730448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4400" b="1" dirty="0"/>
              <a:t>פרויקט </a:t>
            </a:r>
          </a:p>
          <a:p>
            <a:pPr algn="ctr"/>
            <a:r>
              <a:rPr lang="he-IL" sz="4400" b="1" dirty="0"/>
              <a:t> </a:t>
            </a:r>
            <a:r>
              <a:rPr lang="he-IL" sz="6600" b="1" dirty="0"/>
              <a:t>הטסת נחיל רחפנים </a:t>
            </a:r>
            <a:endParaRPr lang="en-US" sz="4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F68FD2-90EE-00BC-FC0A-C6E93DFD4DFC}"/>
              </a:ext>
            </a:extLst>
          </p:cNvPr>
          <p:cNvSpPr txBox="1"/>
          <p:nvPr/>
        </p:nvSpPr>
        <p:spPr>
          <a:xfrm>
            <a:off x="5031652" y="2526274"/>
            <a:ext cx="597849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he-IL" sz="4400" b="1" dirty="0"/>
              <a:t>מנחה: עופר דנינו </a:t>
            </a:r>
          </a:p>
          <a:p>
            <a:pPr algn="ctr" rtl="1"/>
            <a:r>
              <a:rPr lang="he-IL" sz="4400" b="1" dirty="0"/>
              <a:t>מגישים: </a:t>
            </a:r>
          </a:p>
          <a:p>
            <a:pPr algn="ctr" rtl="1"/>
            <a:r>
              <a:rPr lang="he-IL" sz="4400" b="1" dirty="0"/>
              <a:t>ארנולד </a:t>
            </a:r>
            <a:r>
              <a:rPr lang="he-IL" sz="4400" b="1" dirty="0" err="1"/>
              <a:t>צ'סקיס</a:t>
            </a:r>
            <a:endParaRPr lang="he-IL" sz="4400" b="1" dirty="0"/>
          </a:p>
          <a:p>
            <a:pPr algn="ctr" rtl="1"/>
            <a:r>
              <a:rPr lang="he-IL" sz="4400" b="1" dirty="0"/>
              <a:t>עוז אריאל</a:t>
            </a:r>
            <a:endParaRPr lang="en-US" sz="4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C7AD7B-5784-85D8-CE95-0DE6672187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289" y="2761557"/>
            <a:ext cx="4024689" cy="12452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F814B6-A10D-1EC7-2572-AE67F4E3AC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521" y="515075"/>
            <a:ext cx="3098528" cy="152846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5C136B2-551E-5FCF-CCF6-E0456AB35C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466" y="4841861"/>
            <a:ext cx="3721291" cy="1047804"/>
          </a:xfrm>
          <a:prstGeom prst="rect">
            <a:avLst/>
          </a:prstGeom>
        </p:spPr>
      </p:pic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D210F1A5-4D63-7080-1035-FD5E122EAE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84453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5"/>
    </mc:Choice>
    <mc:Fallback>
      <p:transition spd="slow" advTm="6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33FBB6-7222-0209-DA25-7EF020A802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428" y="875500"/>
            <a:ext cx="2895337" cy="16885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A6D6EA-6C2E-80C7-078D-D839E882DE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4727" y="875500"/>
            <a:ext cx="2765122" cy="16885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F881FF-73D7-7826-C4D7-7019A077D2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77666" y="875500"/>
            <a:ext cx="2895337" cy="17253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3CC098-310F-0387-227C-B61F52E0EE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05602" y="3882831"/>
            <a:ext cx="2439464" cy="18651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540770-0006-15E8-FC59-76A8F0D93F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33112" y="3813227"/>
            <a:ext cx="2765122" cy="19347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946172-2ECB-000E-3C85-8C980C7BE13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3274" y="3813227"/>
            <a:ext cx="2765122" cy="1940660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1B8ABB66-EA75-E349-31BA-AA963FA63BB6}"/>
              </a:ext>
            </a:extLst>
          </p:cNvPr>
          <p:cNvSpPr/>
          <p:nvPr/>
        </p:nvSpPr>
        <p:spPr>
          <a:xfrm rot="10800000">
            <a:off x="7465102" y="1330055"/>
            <a:ext cx="1139252" cy="844296"/>
          </a:xfrm>
          <a:prstGeom prst="rightArrow">
            <a:avLst>
              <a:gd name="adj1" fmla="val 50000"/>
              <a:gd name="adj2" fmla="val 65979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F94224CB-31C4-251E-64A3-F1FA46E8237B}"/>
              </a:ext>
            </a:extLst>
          </p:cNvPr>
          <p:cNvSpPr/>
          <p:nvPr/>
        </p:nvSpPr>
        <p:spPr>
          <a:xfrm rot="10800000">
            <a:off x="7554354" y="4381422"/>
            <a:ext cx="1139252" cy="844296"/>
          </a:xfrm>
          <a:prstGeom prst="rightArrow">
            <a:avLst>
              <a:gd name="adj1" fmla="val 50000"/>
              <a:gd name="adj2" fmla="val 65979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Audio 40">
            <a:hlinkClick r:id="" action="ppaction://media"/>
            <a:extLst>
              <a:ext uri="{FF2B5EF4-FFF2-40B4-BE49-F238E27FC236}">
                <a16:creationId xmlns:a16="http://schemas.microsoft.com/office/drawing/2014/main" id="{4702F854-C11C-A388-256E-79CF0AF4FA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08351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39"/>
    </mc:Choice>
    <mc:Fallback>
      <p:transition spd="slow" advTm="26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0DCC0A-5468-B58F-7F50-D6B9B4B6B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רחפנים_V1">
            <a:hlinkClick r:id="" action="ppaction://media"/>
            <a:extLst>
              <a:ext uri="{FF2B5EF4-FFF2-40B4-BE49-F238E27FC236}">
                <a16:creationId xmlns:a16="http://schemas.microsoft.com/office/drawing/2014/main" id="{E9C8D9E3-4818-47A9-CA99-CA4A2FD338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32279" y="70906"/>
            <a:ext cx="3784222" cy="672750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0C12FCE-12E1-BE87-803F-DFCF58A2E3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0270" y="2534742"/>
            <a:ext cx="5336878" cy="3608280"/>
          </a:xfrm>
          <a:prstGeom prst="rect">
            <a:avLst/>
          </a:prstGeom>
        </p:spPr>
      </p:pic>
      <p:pic>
        <p:nvPicPr>
          <p:cNvPr id="83" name="Audio 82">
            <a:hlinkClick r:id="" action="ppaction://media"/>
            <a:extLst>
              <a:ext uri="{FF2B5EF4-FFF2-40B4-BE49-F238E27FC236}">
                <a16:creationId xmlns:a16="http://schemas.microsoft.com/office/drawing/2014/main" id="{B7CF0BEB-E4A9-9D6D-F0A1-4C67A3A7DAC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14245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08"/>
    </mc:Choice>
    <mc:Fallback>
      <p:transition spd="slow" advTm="30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99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6531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63" objId="6"/>
        <p14:stopEvt time="30319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203B32-F000-F298-0034-E4C9F5116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Untitled_Project_V1" descr="A screenshot of a computer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4957AD12-EC00-6C7C-2EA9-5551BA288A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7200" y="990219"/>
            <a:ext cx="11277600" cy="4877561"/>
          </a:xfrm>
          <a:prstGeom prst="rect">
            <a:avLst/>
          </a:prstGeom>
        </p:spPr>
      </p:pic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F28FCBEF-9B87-AE42-75B6-CABABBE7AFF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59637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60"/>
    </mc:Choice>
    <mc:Fallback>
      <p:transition spd="slow" advTm="20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74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41" objId="2"/>
        <p14:stopEvt time="17740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8FEF41-54F0-E262-E5B9-3B313ED7F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WhatsApp Video 2024-01-29 at 19.02.41">
            <a:hlinkClick r:id="" action="ppaction://media"/>
            <a:extLst>
              <a:ext uri="{FF2B5EF4-FFF2-40B4-BE49-F238E27FC236}">
                <a16:creationId xmlns:a16="http://schemas.microsoft.com/office/drawing/2014/main" id="{1E2878EB-9D1F-DF16-7328-64FCBDD2620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9770.274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2116" y="263946"/>
            <a:ext cx="2701636" cy="594360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147242-F9C7-B065-E099-AD06118D25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22069" y="1452516"/>
            <a:ext cx="8328858" cy="4094844"/>
          </a:xfrm>
          <a:prstGeom prst="rect">
            <a:avLst/>
          </a:prstGeom>
        </p:spPr>
      </p:pic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83FCE9D8-693B-6222-2D32-55C6D74E9B6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end="2121.0136"/>
                </p14:media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79991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11"/>
    </mc:Choice>
    <mc:Fallback>
      <p:transition spd="slow" advTm="14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40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71" objId="2"/>
        <p14:stopEvt time="14811" objId="2"/>
      </p14:showEvt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2739</TotalTime>
  <Words>179</Words>
  <Application>Microsoft Office PowerPoint</Application>
  <PresentationFormat>Widescreen</PresentationFormat>
  <Paragraphs>15</Paragraphs>
  <Slides>5</Slides>
  <Notes>5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Oz Ariel</dc:creator>
  <cp:lastModifiedBy>Oz Ariel</cp:lastModifiedBy>
  <cp:revision>5</cp:revision>
  <dcterms:created xsi:type="dcterms:W3CDTF">2024-02-02T11:41:28Z</dcterms:created>
  <dcterms:modified xsi:type="dcterms:W3CDTF">2024-02-04T09:21:19Z</dcterms:modified>
</cp:coreProperties>
</file>

<file path=docProps/thumbnail.jpeg>
</file>